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479" r:id="rId15"/>
    <p:sldId id="529" r:id="rId16"/>
    <p:sldId id="360" r:id="rId17"/>
    <p:sldId id="530" r:id="rId18"/>
    <p:sldId id="518" r:id="rId19"/>
    <p:sldId id="516" r:id="rId20"/>
    <p:sldId id="494" r:id="rId21"/>
    <p:sldId id="517" r:id="rId22"/>
    <p:sldId id="533" r:id="rId23"/>
    <p:sldId id="521" r:id="rId24"/>
    <p:sldId id="534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  <p:sldId id="5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9"/>
    <p:restoredTop sz="96790"/>
  </p:normalViewPr>
  <p:slideViewPr>
    <p:cSldViewPr snapToGrid="0" snapToObjects="1">
      <p:cViewPr varScale="1">
        <p:scale>
          <a:sx n="103" d="100"/>
          <a:sy n="103" d="100"/>
        </p:scale>
        <p:origin x="168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</a:t>
            </a:r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data 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Bad data realities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associated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22804" y="6308208"/>
            <a:ext cx="18565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08129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is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</a:t>
            </a:r>
            <a:r>
              <a:rPr lang="en-US"/>
              <a:t>general approach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53759</TotalTime>
  <Words>1595</Words>
  <Application>Microsoft Macintosh PowerPoint</Application>
  <PresentationFormat>Widescreen</PresentationFormat>
  <Paragraphs>344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 is a poor approximation of the environment</vt:lpstr>
      <vt:lpstr>clr(x) = [ log(x1/gX), log(x2/gX), … log(xD/gX) ]</vt:lpstr>
      <vt:lpstr>ALDEx2 (original): probabilistic CoDa</vt:lpstr>
      <vt:lpstr>Graphical intuition ( aldex.plotFeature() )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Root of inflated power issue:</vt:lpstr>
      <vt:lpstr>Dispersion vs. count</vt:lpstr>
      <vt:lpstr>Example 3: yeast transcriptome</vt:lpstr>
      <vt:lpstr>Example 3: yeast transcriptome  (0.5)</vt:lpstr>
      <vt:lpstr>Example 4: meta-transcriptome</vt:lpstr>
      <vt:lpstr>What is scale?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91</cp:revision>
  <dcterms:created xsi:type="dcterms:W3CDTF">2021-04-14T17:33:42Z</dcterms:created>
  <dcterms:modified xsi:type="dcterms:W3CDTF">2024-05-03T13:21:53Z</dcterms:modified>
</cp:coreProperties>
</file>